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43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96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3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6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1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2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1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2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6EA6-BBAC-4AD6-8CBF-8DA088FFEEED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4107-95AE-4628-B342-08E33D1B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8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-25896"/>
            <a:ext cx="9744075" cy="175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3212976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Bikroy.com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3564904" y="2204864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www.bdjobs.com.bd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at staffindia</dc:creator>
  <cp:lastModifiedBy>rob at staffindia</cp:lastModifiedBy>
  <cp:revision>1</cp:revision>
  <dcterms:created xsi:type="dcterms:W3CDTF">2019-02-10T12:27:00Z</dcterms:created>
  <dcterms:modified xsi:type="dcterms:W3CDTF">2019-02-10T12:29:46Z</dcterms:modified>
</cp:coreProperties>
</file>